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-087" pitchFamily="34" charset="0"/>
              </a:rPr>
              <a:t>PHÒNG, TRÁNH XÂM HẠI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30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7526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: “Sói bắt cừu”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8 (LAN) - ẢNH\dd30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8" b="17723"/>
          <a:stretch/>
        </p:blipFill>
        <p:spPr bwMode="auto">
          <a:xfrm>
            <a:off x="1768186" y="3127076"/>
            <a:ext cx="5531427" cy="2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09373" y="30480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309" y="582769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được cho người khác chạm vào miệng, ngực,     giữa hai đùi và mông của mình.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213" y="232249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khác không được chạm vào vùng nào trên cơ thể của em?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838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bị xâm hại?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30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11368" r="9785" b="47270"/>
          <a:stretch/>
        </p:blipFill>
        <p:spPr bwMode="auto">
          <a:xfrm>
            <a:off x="1188720" y="2011680"/>
            <a:ext cx="676656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273225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chọn việc nên làm để phòng, tránh bị xâm hại.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914400"/>
            <a:ext cx="7543800" cy="5380741"/>
            <a:chOff x="3242124" y="304800"/>
            <a:chExt cx="5436196" cy="5685541"/>
          </a:xfrm>
        </p:grpSpPr>
        <p:pic>
          <p:nvPicPr>
            <p:cNvPr id="9" name="Picture 2" descr="E:\2020-2021\Giáo án điện tử các môn - 2020\Dao duc\tranh anh dao duc\Daoduc1 chu de 8 (LAN) - ẢNH\dd30.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6" t="67124" r="8608" b="9357"/>
            <a:stretch/>
          </p:blipFill>
          <p:spPr bwMode="auto">
            <a:xfrm>
              <a:off x="3242124" y="304800"/>
              <a:ext cx="4688115" cy="197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E:\2020-2021\Giáo án điện tử các môn - 2020\Dao duc\tranh anh dao duc\Daoduc1 chu de 8 (LAN) - ẢNH\dd30.3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6" t="5856" r="10866" b="52703"/>
            <a:stretch/>
          </p:blipFill>
          <p:spPr bwMode="auto">
            <a:xfrm>
              <a:off x="3848687" y="2328313"/>
              <a:ext cx="4829633" cy="366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114" y="2318263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xâm hại như thế nào? 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sẻ với bạn nhé!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577" y="1981200"/>
            <a:ext cx="790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xử lí tình huống: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2020-2021\Giáo án điện tử các môn - 2020\Dao duc\tranh anh dao duc\Daoduc1 chu de 8 (LAN) - ẢNH\dd30.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52404" r="22467" b="31727"/>
          <a:stretch/>
        </p:blipFill>
        <p:spPr bwMode="auto">
          <a:xfrm>
            <a:off x="3505200" y="2819400"/>
            <a:ext cx="5323369" cy="37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59485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một số cách đơn giản và phù hợp để phòng,tránh bị xâm hại.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658" y="2312419"/>
            <a:ext cx="4651941" cy="225179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0834" y="2322255"/>
            <a:ext cx="38795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bảo vệ cơ thể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phòng kẻ xấu xa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 kẻ nào xâm hại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người để sẻ chia.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19" y="461962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179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40</cp:revision>
  <dcterms:created xsi:type="dcterms:W3CDTF">2006-08-16T00:00:00Z</dcterms:created>
  <dcterms:modified xsi:type="dcterms:W3CDTF">2020-08-28T14:03:15Z</dcterms:modified>
</cp:coreProperties>
</file>